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71" r:id="rId3"/>
    <p:sldId id="256" r:id="rId4"/>
    <p:sldId id="257" r:id="rId5"/>
    <p:sldId id="266" r:id="rId6"/>
    <p:sldId id="274" r:id="rId7"/>
    <p:sldId id="267" r:id="rId8"/>
    <p:sldId id="259" r:id="rId9"/>
    <p:sldId id="264" r:id="rId10"/>
    <p:sldId id="262" r:id="rId11"/>
    <p:sldId id="278" r:id="rId12"/>
    <p:sldId id="272" r:id="rId13"/>
  </p:sldIdLst>
  <p:sldSz cx="12192000" cy="6858000"/>
  <p:notesSz cx="6858000" cy="9144000"/>
  <p:embeddedFontLst>
    <p:embeddedFont>
      <p:font typeface="맑은 고딕" panose="020B0503020000020004" pitchFamily="50" charset="-127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836E28-0494-4724-B6BB-D3847A567BD3}" v="90" dt="2021-03-23T08:18:47.4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1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376" y="-2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k SeongWan" userId="daafa62df72c9372" providerId="LiveId" clId="{94836E28-0494-4724-B6BB-D3847A567BD3}"/>
    <pc:docChg chg="undo redo custSel addSld delSld modSld sldOrd">
      <pc:chgData name="Park SeongWan" userId="daafa62df72c9372" providerId="LiveId" clId="{94836E28-0494-4724-B6BB-D3847A567BD3}" dt="2021-03-23T08:22:56.051" v="952" actId="14100"/>
      <pc:docMkLst>
        <pc:docMk/>
      </pc:docMkLst>
      <pc:sldChg chg="addSp delSp modSp mod">
        <pc:chgData name="Park SeongWan" userId="daafa62df72c9372" providerId="LiveId" clId="{94836E28-0494-4724-B6BB-D3847A567BD3}" dt="2021-03-23T07:44:07.336" v="335" actId="1035"/>
        <pc:sldMkLst>
          <pc:docMk/>
          <pc:sldMk cId="1039639385" sldId="256"/>
        </pc:sldMkLst>
        <pc:spChg chg="mod">
          <ac:chgData name="Park SeongWan" userId="daafa62df72c9372" providerId="LiveId" clId="{94836E28-0494-4724-B6BB-D3847A567BD3}" dt="2021-03-23T07:38:05.534" v="294"/>
          <ac:spMkLst>
            <pc:docMk/>
            <pc:sldMk cId="1039639385" sldId="256"/>
            <ac:spMk id="2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43:40.487" v="323" actId="207"/>
          <ac:spMkLst>
            <pc:docMk/>
            <pc:sldMk cId="1039639385" sldId="256"/>
            <ac:spMk id="3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8:25.468" v="301"/>
          <ac:spMkLst>
            <pc:docMk/>
            <pc:sldMk cId="1039639385" sldId="256"/>
            <ac:spMk id="5" creationId="{00000000-0000-0000-0000-000000000000}"/>
          </ac:spMkLst>
        </pc:spChg>
        <pc:spChg chg="add mod">
          <ac:chgData name="Park SeongWan" userId="daafa62df72c9372" providerId="LiveId" clId="{94836E28-0494-4724-B6BB-D3847A567BD3}" dt="2021-03-23T07:44:07.336" v="335" actId="1035"/>
          <ac:spMkLst>
            <pc:docMk/>
            <pc:sldMk cId="1039639385" sldId="256"/>
            <ac:spMk id="9" creationId="{AF3DA8B5-FB60-4E67-944B-2484CD73BF30}"/>
          </ac:spMkLst>
        </pc:spChg>
        <pc:grpChg chg="mod">
          <ac:chgData name="Park SeongWan" userId="daafa62df72c9372" providerId="LiveId" clId="{94836E28-0494-4724-B6BB-D3847A567BD3}" dt="2021-03-23T07:38:05.534" v="294"/>
          <ac:grpSpMkLst>
            <pc:docMk/>
            <pc:sldMk cId="1039639385" sldId="256"/>
            <ac:grpSpMk id="6" creationId="{00000000-0000-0000-0000-000000000000}"/>
          </ac:grpSpMkLst>
        </pc:grpChg>
        <pc:picChg chg="del">
          <ac:chgData name="Park SeongWan" userId="daafa62df72c9372" providerId="LiveId" clId="{94836E28-0494-4724-B6BB-D3847A567BD3}" dt="2021-03-23T07:42:17.078" v="302" actId="478"/>
          <ac:picMkLst>
            <pc:docMk/>
            <pc:sldMk cId="1039639385" sldId="256"/>
            <ac:picMk id="4" creationId="{00000000-0000-0000-0000-000000000000}"/>
          </ac:picMkLst>
        </pc:picChg>
        <pc:picChg chg="add mod ord">
          <ac:chgData name="Park SeongWan" userId="daafa62df72c9372" providerId="LiveId" clId="{94836E28-0494-4724-B6BB-D3847A567BD3}" dt="2021-03-23T07:42:26.138" v="306" actId="167"/>
          <ac:picMkLst>
            <pc:docMk/>
            <pc:sldMk cId="1039639385" sldId="256"/>
            <ac:picMk id="8" creationId="{3BDA4044-C31E-49B8-9601-3678A9215CB9}"/>
          </ac:picMkLst>
        </pc:picChg>
      </pc:sldChg>
      <pc:sldChg chg="addSp delSp modSp mod ord">
        <pc:chgData name="Park SeongWan" userId="daafa62df72c9372" providerId="LiveId" clId="{94836E28-0494-4724-B6BB-D3847A567BD3}" dt="2021-03-23T07:50:29.428" v="381" actId="1076"/>
        <pc:sldMkLst>
          <pc:docMk/>
          <pc:sldMk cId="3353847447" sldId="257"/>
        </pc:sldMkLst>
        <pc:spChg chg="mod ord topLvl">
          <ac:chgData name="Park SeongWan" userId="daafa62df72c9372" providerId="LiveId" clId="{94836E28-0494-4724-B6BB-D3847A567BD3}" dt="2021-03-23T07:49:38.904" v="375" actId="166"/>
          <ac:spMkLst>
            <pc:docMk/>
            <pc:sldMk cId="3353847447" sldId="257"/>
            <ac:spMk id="4" creationId="{00000000-0000-0000-0000-000000000000}"/>
          </ac:spMkLst>
        </pc:spChg>
        <pc:spChg chg="mod ord topLvl">
          <ac:chgData name="Park SeongWan" userId="daafa62df72c9372" providerId="LiveId" clId="{94836E28-0494-4724-B6BB-D3847A567BD3}" dt="2021-03-23T07:50:22.669" v="379" actId="164"/>
          <ac:spMkLst>
            <pc:docMk/>
            <pc:sldMk cId="3353847447" sldId="257"/>
            <ac:spMk id="5" creationId="{00000000-0000-0000-0000-000000000000}"/>
          </ac:spMkLst>
        </pc:spChg>
        <pc:spChg chg="mod ord topLvl">
          <ac:chgData name="Park SeongWan" userId="daafa62df72c9372" providerId="LiveId" clId="{94836E28-0494-4724-B6BB-D3847A567BD3}" dt="2021-03-23T07:50:22.669" v="379" actId="164"/>
          <ac:spMkLst>
            <pc:docMk/>
            <pc:sldMk cId="3353847447" sldId="257"/>
            <ac:spMk id="6" creationId="{00000000-0000-0000-0000-000000000000}"/>
          </ac:spMkLst>
        </pc:spChg>
        <pc:grpChg chg="del mod">
          <ac:chgData name="Park SeongWan" userId="daafa62df72c9372" providerId="LiveId" clId="{94836E28-0494-4724-B6BB-D3847A567BD3}" dt="2021-03-23T07:49:22.932" v="372" actId="165"/>
          <ac:grpSpMkLst>
            <pc:docMk/>
            <pc:sldMk cId="3353847447" sldId="257"/>
            <ac:grpSpMk id="3" creationId="{00000000-0000-0000-0000-000000000000}"/>
          </ac:grpSpMkLst>
        </pc:grpChg>
        <pc:grpChg chg="add mod">
          <ac:chgData name="Park SeongWan" userId="daafa62df72c9372" providerId="LiveId" clId="{94836E28-0494-4724-B6BB-D3847A567BD3}" dt="2021-03-23T07:50:29.428" v="381" actId="1076"/>
          <ac:grpSpMkLst>
            <pc:docMk/>
            <pc:sldMk cId="3353847447" sldId="257"/>
            <ac:grpSpMk id="9" creationId="{62144171-8292-4BFA-897E-863F3273733A}"/>
          </ac:grpSpMkLst>
        </pc:grpChg>
        <pc:picChg chg="del">
          <ac:chgData name="Park SeongWan" userId="daafa62df72c9372" providerId="LiveId" clId="{94836E28-0494-4724-B6BB-D3847A567BD3}" dt="2021-03-23T07:48:41.612" v="360" actId="478"/>
          <ac:picMkLst>
            <pc:docMk/>
            <pc:sldMk cId="3353847447" sldId="257"/>
            <ac:picMk id="2" creationId="{00000000-0000-0000-0000-000000000000}"/>
          </ac:picMkLst>
        </pc:picChg>
        <pc:picChg chg="add mod">
          <ac:chgData name="Park SeongWan" userId="daafa62df72c9372" providerId="LiveId" clId="{94836E28-0494-4724-B6BB-D3847A567BD3}" dt="2021-03-23T07:49:16.131" v="369" actId="1076"/>
          <ac:picMkLst>
            <pc:docMk/>
            <pc:sldMk cId="3353847447" sldId="257"/>
            <ac:picMk id="8" creationId="{F35FE981-11B2-4EC2-8D54-47275DD41629}"/>
          </ac:picMkLst>
        </pc:picChg>
      </pc:sldChg>
      <pc:sldChg chg="del">
        <pc:chgData name="Park SeongWan" userId="daafa62df72c9372" providerId="LiveId" clId="{94836E28-0494-4724-B6BB-D3847A567BD3}" dt="2021-03-23T08:11:29.086" v="786" actId="2696"/>
        <pc:sldMkLst>
          <pc:docMk/>
          <pc:sldMk cId="1824878497" sldId="258"/>
        </pc:sldMkLst>
      </pc:sldChg>
      <pc:sldChg chg="addSp delSp modSp mod ord">
        <pc:chgData name="Park SeongWan" userId="daafa62df72c9372" providerId="LiveId" clId="{94836E28-0494-4724-B6BB-D3847A567BD3}" dt="2021-03-23T08:21:21.554" v="950" actId="403"/>
        <pc:sldMkLst>
          <pc:docMk/>
          <pc:sldMk cId="2407588231" sldId="259"/>
        </pc:sldMkLst>
        <pc:spChg chg="mod">
          <ac:chgData name="Park SeongWan" userId="daafa62df72c9372" providerId="LiveId" clId="{94836E28-0494-4724-B6BB-D3847A567BD3}" dt="2021-03-23T07:58:21.081" v="561"/>
          <ac:spMkLst>
            <pc:docMk/>
            <pc:sldMk cId="2407588231" sldId="259"/>
            <ac:spMk id="4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8:21:21.554" v="950" actId="403"/>
          <ac:spMkLst>
            <pc:docMk/>
            <pc:sldMk cId="2407588231" sldId="259"/>
            <ac:spMk id="6" creationId="{00000000-0000-0000-0000-000000000000}"/>
          </ac:spMkLst>
        </pc:spChg>
        <pc:spChg chg="del">
          <ac:chgData name="Park SeongWan" userId="daafa62df72c9372" providerId="LiveId" clId="{94836E28-0494-4724-B6BB-D3847A567BD3}" dt="2021-03-23T07:58:05.255" v="526" actId="478"/>
          <ac:spMkLst>
            <pc:docMk/>
            <pc:sldMk cId="2407588231" sldId="259"/>
            <ac:spMk id="7" creationId="{00000000-0000-0000-0000-000000000000}"/>
          </ac:spMkLst>
        </pc:spChg>
        <pc:spChg chg="add del mod">
          <ac:chgData name="Park SeongWan" userId="daafa62df72c9372" providerId="LiveId" clId="{94836E28-0494-4724-B6BB-D3847A567BD3}" dt="2021-03-23T07:57:39.135" v="517"/>
          <ac:spMkLst>
            <pc:docMk/>
            <pc:sldMk cId="2407588231" sldId="259"/>
            <ac:spMk id="8" creationId="{1C7094B7-056B-440D-8368-3A1FE8BB8912}"/>
          </ac:spMkLst>
        </pc:spChg>
        <pc:spChg chg="add del mod">
          <ac:chgData name="Park SeongWan" userId="daafa62df72c9372" providerId="LiveId" clId="{94836E28-0494-4724-B6BB-D3847A567BD3}" dt="2021-03-23T07:57:46.308" v="519"/>
          <ac:spMkLst>
            <pc:docMk/>
            <pc:sldMk cId="2407588231" sldId="259"/>
            <ac:spMk id="9" creationId="{D85F5840-B9F3-4C98-9951-61CA4A845C67}"/>
          </ac:spMkLst>
        </pc:spChg>
      </pc:sldChg>
      <pc:sldChg chg="addSp delSp modSp mod">
        <pc:chgData name="Park SeongWan" userId="daafa62df72c9372" providerId="LiveId" clId="{94836E28-0494-4724-B6BB-D3847A567BD3}" dt="2021-03-23T07:34:10.896" v="130" actId="1036"/>
        <pc:sldMkLst>
          <pc:docMk/>
          <pc:sldMk cId="2166285973" sldId="260"/>
        </pc:sldMkLst>
        <pc:spChg chg="mod">
          <ac:chgData name="Park SeongWan" userId="daafa62df72c9372" providerId="LiveId" clId="{94836E28-0494-4724-B6BB-D3847A567BD3}" dt="2021-03-23T07:33:13.092" v="34" actId="255"/>
          <ac:spMkLst>
            <pc:docMk/>
            <pc:sldMk cId="2166285973" sldId="260"/>
            <ac:spMk id="4" creationId="{00000000-0000-0000-0000-000000000000}"/>
          </ac:spMkLst>
        </pc:spChg>
        <pc:spChg chg="add del mod">
          <ac:chgData name="Park SeongWan" userId="daafa62df72c9372" providerId="LiveId" clId="{94836E28-0494-4724-B6BB-D3847A567BD3}" dt="2021-03-23T07:33:35.542" v="36" actId="478"/>
          <ac:spMkLst>
            <pc:docMk/>
            <pc:sldMk cId="2166285973" sldId="260"/>
            <ac:spMk id="5" creationId="{E376C6F6-8A7F-4F56-8280-503DE4755D37}"/>
          </ac:spMkLst>
        </pc:spChg>
        <pc:spChg chg="add mod">
          <ac:chgData name="Park SeongWan" userId="daafa62df72c9372" providerId="LiveId" clId="{94836E28-0494-4724-B6BB-D3847A567BD3}" dt="2021-03-23T07:34:10.896" v="130" actId="1036"/>
          <ac:spMkLst>
            <pc:docMk/>
            <pc:sldMk cId="2166285973" sldId="260"/>
            <ac:spMk id="6" creationId="{4CE1FD69-E8F1-4FEB-B3B9-38A4D9AFC811}"/>
          </ac:spMkLst>
        </pc:spChg>
      </pc:sldChg>
      <pc:sldChg chg="modSp del mod ord">
        <pc:chgData name="Park SeongWan" userId="daafa62df72c9372" providerId="LiveId" clId="{94836E28-0494-4724-B6BB-D3847A567BD3}" dt="2021-03-23T08:11:29.086" v="786" actId="2696"/>
        <pc:sldMkLst>
          <pc:docMk/>
          <pc:sldMk cId="3938087616" sldId="261"/>
        </pc:sldMkLst>
        <pc:spChg chg="mod">
          <ac:chgData name="Park SeongWan" userId="daafa62df72c9372" providerId="LiveId" clId="{94836E28-0494-4724-B6BB-D3847A567BD3}" dt="2021-03-23T07:54:35.619" v="460"/>
          <ac:spMkLst>
            <pc:docMk/>
            <pc:sldMk cId="3938087616" sldId="261"/>
            <ac:spMk id="6" creationId="{00000000-0000-0000-0000-000000000000}"/>
          </ac:spMkLst>
        </pc:spChg>
      </pc:sldChg>
      <pc:sldChg chg="modSp mod ord">
        <pc:chgData name="Park SeongWan" userId="daafa62df72c9372" providerId="LiveId" clId="{94836E28-0494-4724-B6BB-D3847A567BD3}" dt="2021-03-23T08:08:45.384" v="754" actId="20577"/>
        <pc:sldMkLst>
          <pc:docMk/>
          <pc:sldMk cId="232416773" sldId="262"/>
        </pc:sldMkLst>
        <pc:spChg chg="mod">
          <ac:chgData name="Park SeongWan" userId="daafa62df72c9372" providerId="LiveId" clId="{94836E28-0494-4724-B6BB-D3847A567BD3}" dt="2021-03-23T08:08:36.318" v="718" actId="20577"/>
          <ac:spMkLst>
            <pc:docMk/>
            <pc:sldMk cId="232416773" sldId="262"/>
            <ac:spMk id="5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8:08:45.384" v="754" actId="20577"/>
          <ac:spMkLst>
            <pc:docMk/>
            <pc:sldMk cId="232416773" sldId="262"/>
            <ac:spMk id="6" creationId="{00000000-0000-0000-0000-000000000000}"/>
          </ac:spMkLst>
        </pc:spChg>
      </pc:sldChg>
      <pc:sldChg chg="addSp delSp del mod">
        <pc:chgData name="Park SeongWan" userId="daafa62df72c9372" providerId="LiveId" clId="{94836E28-0494-4724-B6BB-D3847A567BD3}" dt="2021-03-23T08:11:29.086" v="786" actId="2696"/>
        <pc:sldMkLst>
          <pc:docMk/>
          <pc:sldMk cId="2514214253" sldId="263"/>
        </pc:sldMkLst>
        <pc:picChg chg="add del">
          <ac:chgData name="Park SeongWan" userId="daafa62df72c9372" providerId="LiveId" clId="{94836E28-0494-4724-B6BB-D3847A567BD3}" dt="2021-03-23T07:55:15.257" v="474" actId="478"/>
          <ac:picMkLst>
            <pc:docMk/>
            <pc:sldMk cId="2514214253" sldId="263"/>
            <ac:picMk id="9" creationId="{00000000-0000-0000-0000-000000000000}"/>
          </ac:picMkLst>
        </pc:picChg>
      </pc:sldChg>
      <pc:sldChg chg="addSp delSp modSp mod ord">
        <pc:chgData name="Park SeongWan" userId="daafa62df72c9372" providerId="LiveId" clId="{94836E28-0494-4724-B6BB-D3847A567BD3}" dt="2021-03-23T08:08:22.018" v="715" actId="1076"/>
        <pc:sldMkLst>
          <pc:docMk/>
          <pc:sldMk cId="356862750" sldId="264"/>
        </pc:sldMkLst>
        <pc:spChg chg="add del mod">
          <ac:chgData name="Park SeongWan" userId="daafa62df72c9372" providerId="LiveId" clId="{94836E28-0494-4724-B6BB-D3847A567BD3}" dt="2021-03-23T08:04:46.954" v="606" actId="478"/>
          <ac:spMkLst>
            <pc:docMk/>
            <pc:sldMk cId="356862750" sldId="264"/>
            <ac:spMk id="3" creationId="{BDAA4B88-EADB-447F-BC5B-E2D008A774DE}"/>
          </ac:spMkLst>
        </pc:spChg>
        <pc:spChg chg="mod">
          <ac:chgData name="Park SeongWan" userId="daafa62df72c9372" providerId="LiveId" clId="{94836E28-0494-4724-B6BB-D3847A567BD3}" dt="2021-03-23T08:08:22.018" v="715" actId="1076"/>
          <ac:spMkLst>
            <pc:docMk/>
            <pc:sldMk cId="356862750" sldId="264"/>
            <ac:spMk id="5" creationId="{00000000-0000-0000-0000-000000000000}"/>
          </ac:spMkLst>
        </pc:spChg>
        <pc:graphicFrameChg chg="add mod modGraphic">
          <ac:chgData name="Park SeongWan" userId="daafa62df72c9372" providerId="LiveId" clId="{94836E28-0494-4724-B6BB-D3847A567BD3}" dt="2021-03-23T08:07:09.969" v="642" actId="12385"/>
          <ac:graphicFrameMkLst>
            <pc:docMk/>
            <pc:sldMk cId="356862750" sldId="264"/>
            <ac:graphicFrameMk id="2" creationId="{B285B949-95E3-4A08-BCFB-0CE110408296}"/>
          </ac:graphicFrameMkLst>
        </pc:graphicFrameChg>
        <pc:graphicFrameChg chg="del mod">
          <ac:chgData name="Park SeongWan" userId="daafa62df72c9372" providerId="LiveId" clId="{94836E28-0494-4724-B6BB-D3847A567BD3}" dt="2021-03-23T08:04:32.705" v="603" actId="478"/>
          <ac:graphicFrameMkLst>
            <pc:docMk/>
            <pc:sldMk cId="356862750" sldId="264"/>
            <ac:graphicFrameMk id="15" creationId="{00000000-0000-0000-0000-000000000000}"/>
          </ac:graphicFrameMkLst>
        </pc:graphicFrameChg>
      </pc:sldChg>
      <pc:sldChg chg="addSp delSp modSp mod">
        <pc:chgData name="Park SeongWan" userId="daafa62df72c9372" providerId="LiveId" clId="{94836E28-0494-4724-B6BB-D3847A567BD3}" dt="2021-03-23T08:19:07.341" v="928" actId="1035"/>
        <pc:sldMkLst>
          <pc:docMk/>
          <pc:sldMk cId="680230220" sldId="266"/>
        </pc:sldMkLst>
        <pc:spChg chg="mod">
          <ac:chgData name="Park SeongWan" userId="daafa62df72c9372" providerId="LiveId" clId="{94836E28-0494-4724-B6BB-D3847A567BD3}" dt="2021-03-23T07:53:05.055" v="407"/>
          <ac:spMkLst>
            <pc:docMk/>
            <pc:sldMk cId="680230220" sldId="266"/>
            <ac:spMk id="3" creationId="{00000000-0000-0000-0000-000000000000}"/>
          </ac:spMkLst>
        </pc:spChg>
        <pc:spChg chg="del">
          <ac:chgData name="Park SeongWan" userId="daafa62df72c9372" providerId="LiveId" clId="{94836E28-0494-4724-B6BB-D3847A567BD3}" dt="2021-03-23T07:53:13.139" v="408" actId="478"/>
          <ac:spMkLst>
            <pc:docMk/>
            <pc:sldMk cId="680230220" sldId="266"/>
            <ac:spMk id="16" creationId="{00000000-0000-0000-0000-000000000000}"/>
          </ac:spMkLst>
        </pc:spChg>
        <pc:spChg chg="add mod">
          <ac:chgData name="Park SeongWan" userId="daafa62df72c9372" providerId="LiveId" clId="{94836E28-0494-4724-B6BB-D3847A567BD3}" dt="2021-03-23T08:19:07.341" v="928" actId="1035"/>
          <ac:spMkLst>
            <pc:docMk/>
            <pc:sldMk cId="680230220" sldId="266"/>
            <ac:spMk id="21" creationId="{557635F3-71ED-4EC3-808B-81DBB3D187D5}"/>
          </ac:spMkLst>
        </pc:spChg>
        <pc:spChg chg="add del mod">
          <ac:chgData name="Park SeongWan" userId="daafa62df72c9372" providerId="LiveId" clId="{94836E28-0494-4724-B6BB-D3847A567BD3}" dt="2021-03-23T08:17:27.358" v="856"/>
          <ac:spMkLst>
            <pc:docMk/>
            <pc:sldMk cId="680230220" sldId="266"/>
            <ac:spMk id="22" creationId="{04D6119C-4717-4812-820F-F1CFF9D2B3DF}"/>
          </ac:spMkLst>
        </pc:spChg>
        <pc:grpChg chg="del">
          <ac:chgData name="Park SeongWan" userId="daafa62df72c9372" providerId="LiveId" clId="{94836E28-0494-4724-B6BB-D3847A567BD3}" dt="2021-03-23T07:53:13.139" v="408" actId="478"/>
          <ac:grpSpMkLst>
            <pc:docMk/>
            <pc:sldMk cId="680230220" sldId="266"/>
            <ac:grpSpMk id="20" creationId="{00000000-0000-0000-0000-000000000000}"/>
          </ac:grpSpMkLst>
        </pc:grpChg>
        <pc:picChg chg="add mod">
          <ac:chgData name="Park SeongWan" userId="daafa62df72c9372" providerId="LiveId" clId="{94836E28-0494-4724-B6BB-D3847A567BD3}" dt="2021-03-23T08:17:28.526" v="858" actId="1076"/>
          <ac:picMkLst>
            <pc:docMk/>
            <pc:sldMk cId="680230220" sldId="266"/>
            <ac:picMk id="6" creationId="{782FCBD0-7156-499D-AB93-AB4689861AC5}"/>
          </ac:picMkLst>
        </pc:picChg>
      </pc:sldChg>
      <pc:sldChg chg="delSp modSp mod ord">
        <pc:chgData name="Park SeongWan" userId="daafa62df72c9372" providerId="LiveId" clId="{94836E28-0494-4724-B6BB-D3847A567BD3}" dt="2021-03-23T08:22:56.051" v="952" actId="14100"/>
        <pc:sldMkLst>
          <pc:docMk/>
          <pc:sldMk cId="912171356" sldId="267"/>
        </pc:sldMkLst>
        <pc:spChg chg="mod">
          <ac:chgData name="Park SeongWan" userId="daafa62df72c9372" providerId="LiveId" clId="{94836E28-0494-4724-B6BB-D3847A567BD3}" dt="2021-03-23T08:22:56.051" v="952" actId="14100"/>
          <ac:spMkLst>
            <pc:docMk/>
            <pc:sldMk cId="912171356" sldId="267"/>
            <ac:spMk id="10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56:56.848" v="506"/>
          <ac:spMkLst>
            <pc:docMk/>
            <pc:sldMk cId="912171356" sldId="267"/>
            <ac:spMk id="12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8:20:30.736" v="943" actId="20577"/>
          <ac:spMkLst>
            <pc:docMk/>
            <pc:sldMk cId="912171356" sldId="267"/>
            <ac:spMk id="14" creationId="{00000000-0000-0000-0000-000000000000}"/>
          </ac:spMkLst>
        </pc:spChg>
        <pc:spChg chg="del mod">
          <ac:chgData name="Park SeongWan" userId="daafa62df72c9372" providerId="LiveId" clId="{94836E28-0494-4724-B6BB-D3847A567BD3}" dt="2021-03-23T07:56:56.861" v="508"/>
          <ac:spMkLst>
            <pc:docMk/>
            <pc:sldMk cId="912171356" sldId="267"/>
            <ac:spMk id="15" creationId="{00000000-0000-0000-0000-000000000000}"/>
          </ac:spMkLst>
        </pc:spChg>
      </pc:sldChg>
      <pc:sldChg chg="del">
        <pc:chgData name="Park SeongWan" userId="daafa62df72c9372" providerId="LiveId" clId="{94836E28-0494-4724-B6BB-D3847A567BD3}" dt="2021-03-23T08:11:29.086" v="786" actId="2696"/>
        <pc:sldMkLst>
          <pc:docMk/>
          <pc:sldMk cId="4031036024" sldId="268"/>
        </pc:sldMkLst>
      </pc:sldChg>
      <pc:sldChg chg="del">
        <pc:chgData name="Park SeongWan" userId="daafa62df72c9372" providerId="LiveId" clId="{94836E28-0494-4724-B6BB-D3847A567BD3}" dt="2021-03-23T08:11:29.086" v="786" actId="2696"/>
        <pc:sldMkLst>
          <pc:docMk/>
          <pc:sldMk cId="3210356732" sldId="269"/>
        </pc:sldMkLst>
      </pc:sldChg>
      <pc:sldChg chg="del">
        <pc:chgData name="Park SeongWan" userId="daafa62df72c9372" providerId="LiveId" clId="{94836E28-0494-4724-B6BB-D3847A567BD3}" dt="2021-03-23T08:11:29.086" v="786" actId="2696"/>
        <pc:sldMkLst>
          <pc:docMk/>
          <pc:sldMk cId="841172883" sldId="270"/>
        </pc:sldMkLst>
      </pc:sldChg>
      <pc:sldChg chg="addSp modSp mod">
        <pc:chgData name="Park SeongWan" userId="daafa62df72c9372" providerId="LiveId" clId="{94836E28-0494-4724-B6BB-D3847A567BD3}" dt="2021-03-23T08:22:46.445" v="951" actId="20577"/>
        <pc:sldMkLst>
          <pc:docMk/>
          <pc:sldMk cId="3964481304" sldId="271"/>
        </pc:sldMkLst>
        <pc:spChg chg="mod">
          <ac:chgData name="Park SeongWan" userId="daafa62df72c9372" providerId="LiveId" clId="{94836E28-0494-4724-B6BB-D3847A567BD3}" dt="2021-03-23T07:35:11.307" v="177" actId="1035"/>
          <ac:spMkLst>
            <pc:docMk/>
            <pc:sldMk cId="3964481304" sldId="271"/>
            <ac:spMk id="11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5:53.056" v="189"/>
          <ac:spMkLst>
            <pc:docMk/>
            <pc:sldMk cId="3964481304" sldId="271"/>
            <ac:spMk id="31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7:30.291" v="281" actId="20577"/>
          <ac:spMkLst>
            <pc:docMk/>
            <pc:sldMk cId="3964481304" sldId="271"/>
            <ac:spMk id="32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6:00.185" v="211"/>
          <ac:spMkLst>
            <pc:docMk/>
            <pc:sldMk cId="3964481304" sldId="271"/>
            <ac:spMk id="36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7:31.690" v="282" actId="20577"/>
          <ac:spMkLst>
            <pc:docMk/>
            <pc:sldMk cId="3964481304" sldId="271"/>
            <ac:spMk id="37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6:09.067" v="225"/>
          <ac:spMkLst>
            <pc:docMk/>
            <pc:sldMk cId="3964481304" sldId="271"/>
            <ac:spMk id="41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7:33.011" v="283" actId="20577"/>
          <ac:spMkLst>
            <pc:docMk/>
            <pc:sldMk cId="3964481304" sldId="271"/>
            <ac:spMk id="42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6:13.211" v="235"/>
          <ac:spMkLst>
            <pc:docMk/>
            <pc:sldMk cId="3964481304" sldId="271"/>
            <ac:spMk id="46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7:34.431" v="284" actId="20577"/>
          <ac:spMkLst>
            <pc:docMk/>
            <pc:sldMk cId="3964481304" sldId="271"/>
            <ac:spMk id="47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6:34.659" v="256"/>
          <ac:spMkLst>
            <pc:docMk/>
            <pc:sldMk cId="3964481304" sldId="271"/>
            <ac:spMk id="51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7:35.735" v="285" actId="20577"/>
          <ac:spMkLst>
            <pc:docMk/>
            <pc:sldMk cId="3964481304" sldId="271"/>
            <ac:spMk id="52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5:11.307" v="177" actId="1035"/>
          <ac:spMkLst>
            <pc:docMk/>
            <pc:sldMk cId="3964481304" sldId="271"/>
            <ac:spMk id="53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5:11.307" v="177" actId="1035"/>
          <ac:spMkLst>
            <pc:docMk/>
            <pc:sldMk cId="3964481304" sldId="271"/>
            <ac:spMk id="54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5:11.307" v="177" actId="1035"/>
          <ac:spMkLst>
            <pc:docMk/>
            <pc:sldMk cId="3964481304" sldId="271"/>
            <ac:spMk id="55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5:11.307" v="177" actId="1035"/>
          <ac:spMkLst>
            <pc:docMk/>
            <pc:sldMk cId="3964481304" sldId="271"/>
            <ac:spMk id="56" creationId="{00000000-0000-0000-0000-000000000000}"/>
          </ac:spMkLst>
        </pc:spChg>
        <pc:spChg chg="mod">
          <ac:chgData name="Park SeongWan" userId="daafa62df72c9372" providerId="LiveId" clId="{94836E28-0494-4724-B6BB-D3847A567BD3}" dt="2021-03-23T07:35:17.112" v="178"/>
          <ac:spMkLst>
            <pc:docMk/>
            <pc:sldMk cId="3964481304" sldId="271"/>
            <ac:spMk id="58" creationId="{4481ABBA-C320-4C4D-B90F-A944E35A0645}"/>
          </ac:spMkLst>
        </pc:spChg>
        <pc:spChg chg="mod">
          <ac:chgData name="Park SeongWan" userId="daafa62df72c9372" providerId="LiveId" clId="{94836E28-0494-4724-B6BB-D3847A567BD3}" dt="2021-03-23T07:36:46.757" v="280" actId="20577"/>
          <ac:spMkLst>
            <pc:docMk/>
            <pc:sldMk cId="3964481304" sldId="271"/>
            <ac:spMk id="60" creationId="{B2E14AFC-1002-4FC0-8F21-5F5654919B68}"/>
          </ac:spMkLst>
        </pc:spChg>
        <pc:spChg chg="mod">
          <ac:chgData name="Park SeongWan" userId="daafa62df72c9372" providerId="LiveId" clId="{94836E28-0494-4724-B6BB-D3847A567BD3}" dt="2021-03-23T08:22:46.445" v="951" actId="20577"/>
          <ac:spMkLst>
            <pc:docMk/>
            <pc:sldMk cId="3964481304" sldId="271"/>
            <ac:spMk id="61" creationId="{2E2CB30A-96A0-499E-A505-C4FE9A8E04B4}"/>
          </ac:spMkLst>
        </pc:spChg>
        <pc:spChg chg="add mod">
          <ac:chgData name="Park SeongWan" userId="daafa62df72c9372" providerId="LiveId" clId="{94836E28-0494-4724-B6BB-D3847A567BD3}" dt="2021-03-23T07:35:47.544" v="183" actId="1038"/>
          <ac:spMkLst>
            <pc:docMk/>
            <pc:sldMk cId="3964481304" sldId="271"/>
            <ac:spMk id="62" creationId="{EFD239A3-2260-4160-A906-C28394F13792}"/>
          </ac:spMkLst>
        </pc:spChg>
        <pc:grpChg chg="mod">
          <ac:chgData name="Park SeongWan" userId="daafa62df72c9372" providerId="LiveId" clId="{94836E28-0494-4724-B6BB-D3847A567BD3}" dt="2021-03-23T07:35:11.307" v="177" actId="1035"/>
          <ac:grpSpMkLst>
            <pc:docMk/>
            <pc:sldMk cId="3964481304" sldId="271"/>
            <ac:grpSpMk id="10" creationId="{00000000-0000-0000-0000-000000000000}"/>
          </ac:grpSpMkLst>
        </pc:grpChg>
        <pc:grpChg chg="mod">
          <ac:chgData name="Park SeongWan" userId="daafa62df72c9372" providerId="LiveId" clId="{94836E28-0494-4724-B6BB-D3847A567BD3}" dt="2021-03-23T07:35:11.307" v="177" actId="1035"/>
          <ac:grpSpMkLst>
            <pc:docMk/>
            <pc:sldMk cId="3964481304" sldId="271"/>
            <ac:grpSpMk id="33" creationId="{00000000-0000-0000-0000-000000000000}"/>
          </ac:grpSpMkLst>
        </pc:grpChg>
        <pc:grpChg chg="mod">
          <ac:chgData name="Park SeongWan" userId="daafa62df72c9372" providerId="LiveId" clId="{94836E28-0494-4724-B6BB-D3847A567BD3}" dt="2021-03-23T07:35:11.307" v="177" actId="1035"/>
          <ac:grpSpMkLst>
            <pc:docMk/>
            <pc:sldMk cId="3964481304" sldId="271"/>
            <ac:grpSpMk id="38" creationId="{00000000-0000-0000-0000-000000000000}"/>
          </ac:grpSpMkLst>
        </pc:grpChg>
        <pc:grpChg chg="mod">
          <ac:chgData name="Park SeongWan" userId="daafa62df72c9372" providerId="LiveId" clId="{94836E28-0494-4724-B6BB-D3847A567BD3}" dt="2021-03-23T07:35:11.307" v="177" actId="1035"/>
          <ac:grpSpMkLst>
            <pc:docMk/>
            <pc:sldMk cId="3964481304" sldId="271"/>
            <ac:grpSpMk id="43" creationId="{00000000-0000-0000-0000-000000000000}"/>
          </ac:grpSpMkLst>
        </pc:grpChg>
        <pc:grpChg chg="mod">
          <ac:chgData name="Park SeongWan" userId="daafa62df72c9372" providerId="LiveId" clId="{94836E28-0494-4724-B6BB-D3847A567BD3}" dt="2021-03-23T07:35:11.307" v="177" actId="1035"/>
          <ac:grpSpMkLst>
            <pc:docMk/>
            <pc:sldMk cId="3964481304" sldId="271"/>
            <ac:grpSpMk id="48" creationId="{00000000-0000-0000-0000-000000000000}"/>
          </ac:grpSpMkLst>
        </pc:grpChg>
        <pc:grpChg chg="add mod">
          <ac:chgData name="Park SeongWan" userId="daafa62df72c9372" providerId="LiveId" clId="{94836E28-0494-4724-B6BB-D3847A567BD3}" dt="2021-03-23T07:35:24.727" v="179" actId="1076"/>
          <ac:grpSpMkLst>
            <pc:docMk/>
            <pc:sldMk cId="3964481304" sldId="271"/>
            <ac:grpSpMk id="57" creationId="{E4A3F74E-62C7-425C-AB2E-3CFC91F96BDC}"/>
          </ac:grpSpMkLst>
        </pc:grpChg>
        <pc:grpChg chg="mod">
          <ac:chgData name="Park SeongWan" userId="daafa62df72c9372" providerId="LiveId" clId="{94836E28-0494-4724-B6BB-D3847A567BD3}" dt="2021-03-23T07:35:17.112" v="178"/>
          <ac:grpSpMkLst>
            <pc:docMk/>
            <pc:sldMk cId="3964481304" sldId="271"/>
            <ac:grpSpMk id="59" creationId="{81AAD0A3-19E2-4172-A804-8724409C5EE5}"/>
          </ac:grpSpMkLst>
        </pc:grpChg>
      </pc:sldChg>
      <pc:sldChg chg="add del">
        <pc:chgData name="Park SeongWan" userId="daafa62df72c9372" providerId="LiveId" clId="{94836E28-0494-4724-B6BB-D3847A567BD3}" dt="2021-03-23T08:11:29.086" v="786" actId="2696"/>
        <pc:sldMkLst>
          <pc:docMk/>
          <pc:sldMk cId="839198285" sldId="273"/>
        </pc:sldMkLst>
      </pc:sldChg>
      <pc:sldChg chg="addSp modSp add mod">
        <pc:chgData name="Park SeongWan" userId="daafa62df72c9372" providerId="LiveId" clId="{94836E28-0494-4724-B6BB-D3847A567BD3}" dt="2021-03-23T08:18:50.445" v="923" actId="1035"/>
        <pc:sldMkLst>
          <pc:docMk/>
          <pc:sldMk cId="438727169" sldId="274"/>
        </pc:sldMkLst>
        <pc:spChg chg="mod">
          <ac:chgData name="Park SeongWan" userId="daafa62df72c9372" providerId="LiveId" clId="{94836E28-0494-4724-B6BB-D3847A567BD3}" dt="2021-03-23T08:16:58.613" v="846" actId="1038"/>
          <ac:spMkLst>
            <pc:docMk/>
            <pc:sldMk cId="438727169" sldId="274"/>
            <ac:spMk id="3" creationId="{00000000-0000-0000-0000-000000000000}"/>
          </ac:spMkLst>
        </pc:spChg>
        <pc:spChg chg="add mod">
          <ac:chgData name="Park SeongWan" userId="daafa62df72c9372" providerId="LiveId" clId="{94836E28-0494-4724-B6BB-D3847A567BD3}" dt="2021-03-23T08:18:39.478" v="899" actId="1035"/>
          <ac:spMkLst>
            <pc:docMk/>
            <pc:sldMk cId="438727169" sldId="274"/>
            <ac:spMk id="11" creationId="{C916829E-230C-4E18-80A4-98DDA1807E2D}"/>
          </ac:spMkLst>
        </pc:spChg>
        <pc:spChg chg="add mod">
          <ac:chgData name="Park SeongWan" userId="daafa62df72c9372" providerId="LiveId" clId="{94836E28-0494-4724-B6BB-D3847A567BD3}" dt="2021-03-23T08:18:50.445" v="923" actId="1035"/>
          <ac:spMkLst>
            <pc:docMk/>
            <pc:sldMk cId="438727169" sldId="274"/>
            <ac:spMk id="12" creationId="{BDAC35B1-88CF-4D34-BC0D-095A8B2076A3}"/>
          </ac:spMkLst>
        </pc:spChg>
        <pc:picChg chg="add mod modCrop">
          <ac:chgData name="Park SeongWan" userId="daafa62df72c9372" providerId="LiveId" clId="{94836E28-0494-4724-B6BB-D3847A567BD3}" dt="2021-03-23T08:18:09.810" v="871" actId="1036"/>
          <ac:picMkLst>
            <pc:docMk/>
            <pc:sldMk cId="438727169" sldId="274"/>
            <ac:picMk id="6" creationId="{80CC6761-4275-4E30-B38D-09E4631046C7}"/>
          </ac:picMkLst>
        </pc:picChg>
      </pc:sldChg>
      <pc:sldChg chg="addSp modSp add del mod">
        <pc:chgData name="Park SeongWan" userId="daafa62df72c9372" providerId="LiveId" clId="{94836E28-0494-4724-B6BB-D3847A567BD3}" dt="2021-03-23T08:18:54.802" v="924" actId="47"/>
        <pc:sldMkLst>
          <pc:docMk/>
          <pc:sldMk cId="993726498" sldId="275"/>
        </pc:sldMkLst>
        <pc:spChg chg="mod">
          <ac:chgData name="Park SeongWan" userId="daafa62df72c9372" providerId="LiveId" clId="{94836E28-0494-4724-B6BB-D3847A567BD3}" dt="2021-03-23T07:53:45.139" v="450"/>
          <ac:spMkLst>
            <pc:docMk/>
            <pc:sldMk cId="993726498" sldId="275"/>
            <ac:spMk id="3" creationId="{00000000-0000-0000-0000-000000000000}"/>
          </ac:spMkLst>
        </pc:spChg>
        <pc:spChg chg="add mod">
          <ac:chgData name="Park SeongWan" userId="daafa62df72c9372" providerId="LiveId" clId="{94836E28-0494-4724-B6BB-D3847A567BD3}" dt="2021-03-23T08:01:26.468" v="598" actId="20577"/>
          <ac:spMkLst>
            <pc:docMk/>
            <pc:sldMk cId="993726498" sldId="275"/>
            <ac:spMk id="11" creationId="{DE1408FF-F33E-44C9-B9BA-35D637FCDC14}"/>
          </ac:spMkLst>
        </pc:spChg>
      </pc:sldChg>
      <pc:sldChg chg="modSp add del mod">
        <pc:chgData name="Park SeongWan" userId="daafa62df72c9372" providerId="LiveId" clId="{94836E28-0494-4724-B6BB-D3847A567BD3}" dt="2021-03-23T08:03:50.460" v="599" actId="47"/>
        <pc:sldMkLst>
          <pc:docMk/>
          <pc:sldMk cId="679704563" sldId="276"/>
        </pc:sldMkLst>
        <pc:spChg chg="mod">
          <ac:chgData name="Park SeongWan" userId="daafa62df72c9372" providerId="LiveId" clId="{94836E28-0494-4724-B6BB-D3847A567BD3}" dt="2021-03-23T07:54:46.763" v="469"/>
          <ac:spMkLst>
            <pc:docMk/>
            <pc:sldMk cId="679704563" sldId="276"/>
            <ac:spMk id="3" creationId="{00000000-0000-0000-0000-000000000000}"/>
          </ac:spMkLst>
        </pc:spChg>
      </pc:sldChg>
      <pc:sldChg chg="add del">
        <pc:chgData name="Park SeongWan" userId="daafa62df72c9372" providerId="LiveId" clId="{94836E28-0494-4724-B6BB-D3847A567BD3}" dt="2021-03-23T08:03:51.371" v="600" actId="47"/>
        <pc:sldMkLst>
          <pc:docMk/>
          <pc:sldMk cId="156970566" sldId="277"/>
        </pc:sldMkLst>
      </pc:sldChg>
      <pc:sldChg chg="addSp delSp modSp add mod">
        <pc:chgData name="Park SeongWan" userId="daafa62df72c9372" providerId="LiveId" clId="{94836E28-0494-4724-B6BB-D3847A567BD3}" dt="2021-03-23T08:11:07.360" v="785" actId="14100"/>
        <pc:sldMkLst>
          <pc:docMk/>
          <pc:sldMk cId="4072285510" sldId="278"/>
        </pc:sldMkLst>
        <pc:spChg chg="mod">
          <ac:chgData name="Park SeongWan" userId="daafa62df72c9372" providerId="LiveId" clId="{94836E28-0494-4724-B6BB-D3847A567BD3}" dt="2021-03-23T08:10:09.323" v="776"/>
          <ac:spMkLst>
            <pc:docMk/>
            <pc:sldMk cId="4072285510" sldId="278"/>
            <ac:spMk id="3" creationId="{00000000-0000-0000-0000-000000000000}"/>
          </ac:spMkLst>
        </pc:spChg>
        <pc:spChg chg="add del mod">
          <ac:chgData name="Park SeongWan" userId="daafa62df72c9372" providerId="LiveId" clId="{94836E28-0494-4724-B6BB-D3847A567BD3}" dt="2021-03-23T08:09:13.978" v="756"/>
          <ac:spMkLst>
            <pc:docMk/>
            <pc:sldMk cId="4072285510" sldId="278"/>
            <ac:spMk id="6" creationId="{EC72650E-2FBF-4F74-B7C8-1491B1D48634}"/>
          </ac:spMkLst>
        </pc:spChg>
        <pc:graphicFrameChg chg="add del mod">
          <ac:chgData name="Park SeongWan" userId="daafa62df72c9372" providerId="LiveId" clId="{94836E28-0494-4724-B6BB-D3847A567BD3}" dt="2021-03-23T08:09:13.978" v="756"/>
          <ac:graphicFrameMkLst>
            <pc:docMk/>
            <pc:sldMk cId="4072285510" sldId="278"/>
            <ac:graphicFrameMk id="4" creationId="{D4EF331C-DC98-4C5D-BD2B-D7397CC77BE8}"/>
          </ac:graphicFrameMkLst>
        </pc:graphicFrameChg>
        <pc:graphicFrameChg chg="add mod modGraphic">
          <ac:chgData name="Park SeongWan" userId="daafa62df72c9372" providerId="LiveId" clId="{94836E28-0494-4724-B6BB-D3847A567BD3}" dt="2021-03-23T08:10:51.722" v="782" actId="14100"/>
          <ac:graphicFrameMkLst>
            <pc:docMk/>
            <pc:sldMk cId="4072285510" sldId="278"/>
            <ac:graphicFrameMk id="10" creationId="{EE0ABCC2-9D48-4122-B1DB-A1FC0F9655E2}"/>
          </ac:graphicFrameMkLst>
        </pc:graphicFrameChg>
        <pc:graphicFrameChg chg="add mod">
          <ac:chgData name="Park SeongWan" userId="daafa62df72c9372" providerId="LiveId" clId="{94836E28-0494-4724-B6BB-D3847A567BD3}" dt="2021-03-23T08:11:07.360" v="785" actId="14100"/>
          <ac:graphicFrameMkLst>
            <pc:docMk/>
            <pc:sldMk cId="4072285510" sldId="278"/>
            <ac:graphicFrameMk id="16" creationId="{00000000-0008-0000-0000-000002000000}"/>
          </ac:graphicFrameMkLst>
        </pc:graphicFrameChg>
      </pc:sldChg>
      <pc:sldChg chg="add del">
        <pc:chgData name="Park SeongWan" userId="daafa62df72c9372" providerId="LiveId" clId="{94836E28-0494-4724-B6BB-D3847A567BD3}" dt="2021-03-23T08:11:29.086" v="786" actId="2696"/>
        <pc:sldMkLst>
          <pc:docMk/>
          <pc:sldMk cId="3513686075" sldId="279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https://d.docs.live.net/daafa62df72c9372/&#48148;&#53461;&#54868;%5eF1-DESKTOP-P2MAS4A-547011/Gant_Char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4720292794027195"/>
          <c:y val="0.1349612535027658"/>
          <c:w val="0.79092155823909516"/>
          <c:h val="0.83106848184680548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Sheet3!$D$2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/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multiLvlStrRef>
              <c:f>Sheet3!$B$3:$C$10</c:f>
              <c:multiLvlStrCache>
                <c:ptCount val="8"/>
                <c:lvl>
                  <c:pt idx="0">
                    <c:v>검출</c:v>
                  </c:pt>
                  <c:pt idx="1">
                    <c:v>인식</c:v>
                  </c:pt>
                  <c:pt idx="2">
                    <c:v>클러스터링</c:v>
                  </c:pt>
                  <c:pt idx="3">
                    <c:v>중간 점검</c:v>
                  </c:pt>
                  <c:pt idx="4">
                    <c:v>관리</c:v>
                  </c:pt>
                  <c:pt idx="5">
                    <c:v>추가기능</c:v>
                  </c:pt>
                  <c:pt idx="6">
                    <c:v>비식별화</c:v>
                  </c:pt>
                  <c:pt idx="7">
                    <c:v>테스트</c:v>
                  </c:pt>
                </c:lvl>
                <c:lvl>
                  <c:pt idx="0">
                    <c:v>Detection</c:v>
                  </c:pt>
                  <c:pt idx="2">
                    <c:v>Clustering</c:v>
                  </c:pt>
                  <c:pt idx="3">
                    <c:v>Interim Check</c:v>
                  </c:pt>
                  <c:pt idx="4">
                    <c:v>listing</c:v>
                  </c:pt>
                  <c:pt idx="6">
                    <c:v>non-identification</c:v>
                  </c:pt>
                  <c:pt idx="7">
                    <c:v>Test</c:v>
                  </c:pt>
                </c:lvl>
              </c:multiLvlStrCache>
            </c:multiLvlStrRef>
          </c:cat>
          <c:val>
            <c:numRef>
              <c:f>Sheet3!$D$3:$D$10</c:f>
              <c:numCache>
                <c:formatCode>m/d/yyyy</c:formatCode>
                <c:ptCount val="8"/>
                <c:pt idx="0">
                  <c:v>44284</c:v>
                </c:pt>
                <c:pt idx="1">
                  <c:v>44289</c:v>
                </c:pt>
                <c:pt idx="2">
                  <c:v>44295</c:v>
                </c:pt>
                <c:pt idx="3">
                  <c:v>44305</c:v>
                </c:pt>
                <c:pt idx="4">
                  <c:v>44312</c:v>
                </c:pt>
                <c:pt idx="5">
                  <c:v>44319</c:v>
                </c:pt>
                <c:pt idx="6">
                  <c:v>44328</c:v>
                </c:pt>
                <c:pt idx="7">
                  <c:v>44343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10-426C-95BE-583850FC7A3D}"/>
            </c:ext>
          </c:extLst>
        </c:ser>
        <c:ser>
          <c:idx val="1"/>
          <c:order val="1"/>
          <c:tx>
            <c:strRef>
              <c:f>Sheet3!$E$2</c:f>
              <c:strCache>
                <c:ptCount val="1"/>
                <c:pt idx="0">
                  <c:v>기 간</c:v>
                </c:pt>
              </c:strCache>
            </c:strRef>
          </c:tx>
          <c:spPr>
            <a:gradFill flip="none" rotWithShape="1">
              <a:gsLst>
                <a:gs pos="100000">
                  <a:srgbClr val="FFC000"/>
                </a:gs>
                <a:gs pos="0">
                  <a:srgbClr val="FFC000"/>
                </a:gs>
                <a:gs pos="64999">
                  <a:srgbClr val="F0EBD5"/>
                </a:gs>
                <a:gs pos="100000">
                  <a:srgbClr val="D1C39F"/>
                </a:gs>
              </a:gsLst>
              <a:lin ang="162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spPr>
              <a:effectLst>
                <a:outerShdw blurRad="50800" dist="50800" dir="5400000" algn="ctr" rotWithShape="0">
                  <a:srgbClr val="000000">
                    <a:alpha val="73000"/>
                  </a:srgbClr>
                </a:outerShdw>
              </a:effectLst>
            </c:spPr>
            <c:txPr>
              <a:bodyPr/>
              <a:lstStyle/>
              <a:p>
                <a:pPr>
                  <a:defRPr b="1"/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multiLvlStrRef>
              <c:f>Sheet3!$B$3:$C$10</c:f>
              <c:multiLvlStrCache>
                <c:ptCount val="8"/>
                <c:lvl>
                  <c:pt idx="0">
                    <c:v>검출</c:v>
                  </c:pt>
                  <c:pt idx="1">
                    <c:v>인식</c:v>
                  </c:pt>
                  <c:pt idx="2">
                    <c:v>클러스터링</c:v>
                  </c:pt>
                  <c:pt idx="3">
                    <c:v>중간 점검</c:v>
                  </c:pt>
                  <c:pt idx="4">
                    <c:v>관리</c:v>
                  </c:pt>
                  <c:pt idx="5">
                    <c:v>추가기능</c:v>
                  </c:pt>
                  <c:pt idx="6">
                    <c:v>비식별화</c:v>
                  </c:pt>
                  <c:pt idx="7">
                    <c:v>테스트</c:v>
                  </c:pt>
                </c:lvl>
                <c:lvl>
                  <c:pt idx="0">
                    <c:v>Detection</c:v>
                  </c:pt>
                  <c:pt idx="2">
                    <c:v>Clustering</c:v>
                  </c:pt>
                  <c:pt idx="3">
                    <c:v>Interim Check</c:v>
                  </c:pt>
                  <c:pt idx="4">
                    <c:v>listing</c:v>
                  </c:pt>
                  <c:pt idx="6">
                    <c:v>non-identification</c:v>
                  </c:pt>
                  <c:pt idx="7">
                    <c:v>Test</c:v>
                  </c:pt>
                </c:lvl>
              </c:multiLvlStrCache>
            </c:multiLvlStrRef>
          </c:cat>
          <c:val>
            <c:numRef>
              <c:f>Sheet3!$E$3:$E$10</c:f>
              <c:numCache>
                <c:formatCode>General</c:formatCode>
                <c:ptCount val="8"/>
                <c:pt idx="0">
                  <c:v>7</c:v>
                </c:pt>
                <c:pt idx="1">
                  <c:v>8</c:v>
                </c:pt>
                <c:pt idx="2">
                  <c:v>10</c:v>
                </c:pt>
                <c:pt idx="3">
                  <c:v>7</c:v>
                </c:pt>
                <c:pt idx="4">
                  <c:v>14</c:v>
                </c:pt>
                <c:pt idx="5">
                  <c:v>9</c:v>
                </c:pt>
                <c:pt idx="6">
                  <c:v>15</c:v>
                </c:pt>
                <c:pt idx="7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10-426C-95BE-583850FC7A3D}"/>
            </c:ext>
          </c:extLst>
        </c:ser>
        <c:ser>
          <c:idx val="2"/>
          <c:order val="2"/>
          <c:tx>
            <c:strRef>
              <c:f>Sheet3!$F$2</c:f>
              <c:strCache>
                <c:ptCount val="1"/>
                <c:pt idx="0">
                  <c:v>종료일</c:v>
                </c:pt>
              </c:strCache>
            </c:strRef>
          </c:tx>
          <c:spPr>
            <a:noFill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/>
                </a:pPr>
                <a:endParaRPr lang="ko-KR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multiLvlStrRef>
              <c:f>Sheet3!$B$3:$C$10</c:f>
              <c:multiLvlStrCache>
                <c:ptCount val="8"/>
                <c:lvl>
                  <c:pt idx="0">
                    <c:v>검출</c:v>
                  </c:pt>
                  <c:pt idx="1">
                    <c:v>인식</c:v>
                  </c:pt>
                  <c:pt idx="2">
                    <c:v>클러스터링</c:v>
                  </c:pt>
                  <c:pt idx="3">
                    <c:v>중간 점검</c:v>
                  </c:pt>
                  <c:pt idx="4">
                    <c:v>관리</c:v>
                  </c:pt>
                  <c:pt idx="5">
                    <c:v>추가기능</c:v>
                  </c:pt>
                  <c:pt idx="6">
                    <c:v>비식별화</c:v>
                  </c:pt>
                  <c:pt idx="7">
                    <c:v>테스트</c:v>
                  </c:pt>
                </c:lvl>
                <c:lvl>
                  <c:pt idx="0">
                    <c:v>Detection</c:v>
                  </c:pt>
                  <c:pt idx="2">
                    <c:v>Clustering</c:v>
                  </c:pt>
                  <c:pt idx="3">
                    <c:v>Interim Check</c:v>
                  </c:pt>
                  <c:pt idx="4">
                    <c:v>listing</c:v>
                  </c:pt>
                  <c:pt idx="6">
                    <c:v>non-identification</c:v>
                  </c:pt>
                  <c:pt idx="7">
                    <c:v>Test</c:v>
                  </c:pt>
                </c:lvl>
              </c:multiLvlStrCache>
            </c:multiLvlStrRef>
          </c:cat>
          <c:val>
            <c:numRef>
              <c:f>Sheet3!$F$3:$F$10</c:f>
              <c:numCache>
                <c:formatCode>m/d/yyyy</c:formatCode>
                <c:ptCount val="8"/>
                <c:pt idx="0">
                  <c:v>44290</c:v>
                </c:pt>
                <c:pt idx="1">
                  <c:v>44296</c:v>
                </c:pt>
                <c:pt idx="2">
                  <c:v>44304</c:v>
                </c:pt>
                <c:pt idx="3">
                  <c:v>44311</c:v>
                </c:pt>
                <c:pt idx="4">
                  <c:v>44325</c:v>
                </c:pt>
                <c:pt idx="5">
                  <c:v>44327</c:v>
                </c:pt>
                <c:pt idx="6">
                  <c:v>44342</c:v>
                </c:pt>
                <c:pt idx="7">
                  <c:v>44354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10-426C-95BE-583850FC7A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9986560"/>
        <c:axId val="49697536"/>
      </c:barChart>
      <c:catAx>
        <c:axId val="49986560"/>
        <c:scaling>
          <c:orientation val="maxMin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 rot="0" vert="horz"/>
          <a:lstStyle/>
          <a:p>
            <a:pPr>
              <a:defRPr sz="1200" b="1"/>
            </a:pPr>
            <a:endParaRPr lang="ko-KR"/>
          </a:p>
        </c:txPr>
        <c:crossAx val="49697536"/>
        <c:crosses val="autoZero"/>
        <c:auto val="1"/>
        <c:lblAlgn val="ctr"/>
        <c:lblOffset val="100"/>
        <c:noMultiLvlLbl val="0"/>
      </c:catAx>
      <c:valAx>
        <c:axId val="49697536"/>
        <c:scaling>
          <c:orientation val="minMax"/>
          <c:max val="44356"/>
          <c:min val="44278"/>
        </c:scaling>
        <c:delete val="0"/>
        <c:axPos val="t"/>
        <c:majorGridlines/>
        <c:numFmt formatCode="m/d/yyyy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ko-KR"/>
          </a:p>
        </c:txPr>
        <c:crossAx val="49986560"/>
        <c:crosses val="autoZero"/>
        <c:crossBetween val="between"/>
      </c:valAx>
    </c:plotArea>
    <c:plotVisOnly val="1"/>
    <c:dispBlanksAs val="gap"/>
    <c:showDLblsOverMax val="0"/>
  </c:chart>
  <c:spPr>
    <a:ln>
      <a:solidFill>
        <a:srgbClr val="002060"/>
      </a:solidFill>
    </a:ln>
  </c:spPr>
  <c:externalData r:id="rId1">
    <c:autoUpdate val="0"/>
  </c:externalData>
</c:chartSpace>
</file>

<file path=ppt/media/image1.jpeg>
</file>

<file path=ppt/media/image2.jpg>
</file>

<file path=ppt/media/image3.png>
</file>

<file path=ppt/media/image4.pn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957689" y="2767280"/>
            <a:ext cx="82766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66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캡스톤</a:t>
            </a:r>
            <a:r>
              <a:rPr kumimoji="1" lang="ko-KR" altLang="en-US" sz="6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디자인 계획서</a:t>
            </a:r>
            <a:endParaRPr kumimoji="1" lang="ja-JP" altLang="en-US" sz="6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テキスト ボックス 3">
            <a:extLst>
              <a:ext uri="{FF2B5EF4-FFF2-40B4-BE49-F238E27FC236}">
                <a16:creationId xmlns:a16="http://schemas.microsoft.com/office/drawing/2014/main" id="{4CE1FD69-E8F1-4FEB-B3B9-38A4D9AFC811}"/>
              </a:ext>
            </a:extLst>
          </p:cNvPr>
          <p:cNvSpPr txBox="1"/>
          <p:nvPr/>
        </p:nvSpPr>
        <p:spPr>
          <a:xfrm>
            <a:off x="4445551" y="4418542"/>
            <a:ext cx="33009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모자이크</a:t>
            </a:r>
            <a:r>
              <a:rPr lang="en-US" altLang="ko-K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(T19)</a:t>
            </a:r>
          </a:p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신형환</a:t>
            </a:r>
            <a:r>
              <a:rPr kumimoji="1" lang="en-US" altLang="ko-K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kumimoji="1" lang="ko-KR" alt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박상현</a:t>
            </a:r>
            <a:r>
              <a:rPr kumimoji="1" lang="en-US" altLang="ko-K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, </a:t>
            </a:r>
            <a:r>
              <a:rPr kumimoji="1" lang="ko-KR" alt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박성완</a:t>
            </a:r>
            <a:endParaRPr kumimoji="1" lang="ja-JP" altLang="en-US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5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9260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일정 </a:t>
              </a:r>
              <a:r>
                <a:rPr lang="en-US" altLang="ko-KR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(</a:t>
              </a:r>
              <a:r>
                <a:rPr lang="ko-KR" altLang="en-US" sz="4000" dirty="0" err="1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간트</a:t>
              </a:r>
              <a:r>
                <a:rPr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 차트</a:t>
              </a:r>
              <a:r>
                <a:rPr lang="en-US" altLang="ko-KR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)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416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249020" y="204686"/>
            <a:ext cx="18469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5) </a:t>
            </a:r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일정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EE0ABCC2-9D48-4122-B1DB-A1FC0F9655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474320"/>
              </p:ext>
            </p:extLst>
          </p:nvPr>
        </p:nvGraphicFramePr>
        <p:xfrm>
          <a:off x="922866" y="1168955"/>
          <a:ext cx="10033000" cy="19300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63222">
                  <a:extLst>
                    <a:ext uri="{9D8B030D-6E8A-4147-A177-3AD203B41FA5}">
                      <a16:colId xmlns:a16="http://schemas.microsoft.com/office/drawing/2014/main" val="1874182207"/>
                    </a:ext>
                  </a:extLst>
                </a:gridCol>
                <a:gridCol w="1446405">
                  <a:extLst>
                    <a:ext uri="{9D8B030D-6E8A-4147-A177-3AD203B41FA5}">
                      <a16:colId xmlns:a16="http://schemas.microsoft.com/office/drawing/2014/main" val="3321925049"/>
                    </a:ext>
                  </a:extLst>
                </a:gridCol>
                <a:gridCol w="2204045">
                  <a:extLst>
                    <a:ext uri="{9D8B030D-6E8A-4147-A177-3AD203B41FA5}">
                      <a16:colId xmlns:a16="http://schemas.microsoft.com/office/drawing/2014/main" val="1189928189"/>
                    </a:ext>
                  </a:extLst>
                </a:gridCol>
                <a:gridCol w="1400487">
                  <a:extLst>
                    <a:ext uri="{9D8B030D-6E8A-4147-A177-3AD203B41FA5}">
                      <a16:colId xmlns:a16="http://schemas.microsoft.com/office/drawing/2014/main" val="2129691687"/>
                    </a:ext>
                  </a:extLst>
                </a:gridCol>
                <a:gridCol w="2318841">
                  <a:extLst>
                    <a:ext uri="{9D8B030D-6E8A-4147-A177-3AD203B41FA5}">
                      <a16:colId xmlns:a16="http://schemas.microsoft.com/office/drawing/2014/main" val="2214697218"/>
                    </a:ext>
                  </a:extLst>
                </a:gridCol>
              </a:tblGrid>
              <a:tr h="2195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구 분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작 업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시작일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기 간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종료일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77598420"/>
                  </a:ext>
                </a:extLst>
              </a:tr>
              <a:tr h="21952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Detection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검출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2021-03-29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2021-04-04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51541836"/>
                  </a:ext>
                </a:extLst>
              </a:tr>
              <a:tr h="2195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인식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2021-04-03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2021-04-10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92267867"/>
                  </a:ext>
                </a:extLst>
              </a:tr>
              <a:tr h="21952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Clustering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클러스터링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2021-04-09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2021-04-18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35714204"/>
                  </a:ext>
                </a:extLst>
              </a:tr>
              <a:tr h="2103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Interim Check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중간 점검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2021-04-19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2021-04-25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60955507"/>
                  </a:ext>
                </a:extLst>
              </a:tr>
              <a:tr h="21038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listing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관리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2021-04-26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2021-05-09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22810224"/>
                  </a:ext>
                </a:extLst>
              </a:tr>
              <a:tr h="2103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추가기능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2021-05-03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2021-05-11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88603645"/>
                  </a:ext>
                </a:extLst>
              </a:tr>
              <a:tr h="2103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non-identification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비식별화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2021-05-12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2021-05-26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3340623"/>
                  </a:ext>
                </a:extLst>
              </a:tr>
              <a:tr h="2103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Test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테스트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2021-05-27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2021-06-07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51466963"/>
                  </a:ext>
                </a:extLst>
              </a:tr>
            </a:tbl>
          </a:graphicData>
        </a:graphic>
      </p:graphicFrame>
      <p:graphicFrame>
        <p:nvGraphicFramePr>
          <p:cNvPr id="16" name="차트 15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5057837"/>
              </p:ext>
            </p:extLst>
          </p:nvPr>
        </p:nvGraphicFramePr>
        <p:xfrm>
          <a:off x="619123" y="3257955"/>
          <a:ext cx="10565343" cy="31343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72285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182381" y="2705725"/>
            <a:ext cx="58272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7522" y="204686"/>
            <a:ext cx="520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table of Contents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887522" y="1095589"/>
            <a:ext cx="7984426" cy="796786"/>
            <a:chOff x="887522" y="1067057"/>
            <a:chExt cx="7984426" cy="796786"/>
          </a:xfrm>
        </p:grpSpPr>
        <p:sp>
          <p:nvSpPr>
            <p:cNvPr id="4" name="正方形/長方形 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" name="グループ化 5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31" name="テキスト ボックス 30"/>
              <p:cNvSpPr txBox="1"/>
              <p:nvPr/>
            </p:nvSpPr>
            <p:spPr>
              <a:xfrm>
                <a:off x="1629474" y="1067057"/>
                <a:ext cx="344517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주제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2" name="テキスト ボックス 3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3" name="グループ化 32"/>
          <p:cNvGrpSpPr/>
          <p:nvPr/>
        </p:nvGrpSpPr>
        <p:grpSpPr>
          <a:xfrm>
            <a:off x="887522" y="2046263"/>
            <a:ext cx="7984426" cy="796786"/>
            <a:chOff x="887522" y="1067057"/>
            <a:chExt cx="7984426" cy="796786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5" name="グループ化 34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36" name="テキスト ボックス 35"/>
              <p:cNvSpPr txBox="1"/>
              <p:nvPr/>
            </p:nvSpPr>
            <p:spPr>
              <a:xfrm>
                <a:off x="1629474" y="1067057"/>
                <a:ext cx="244810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배경 및 문제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7" name="テキスト ボックス 36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8" name="グループ化 37"/>
          <p:cNvGrpSpPr/>
          <p:nvPr/>
        </p:nvGrpSpPr>
        <p:grpSpPr>
          <a:xfrm>
            <a:off x="887522" y="2996937"/>
            <a:ext cx="7984426" cy="796786"/>
            <a:chOff x="887522" y="1067057"/>
            <a:chExt cx="7984426" cy="796786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0" name="グループ化 39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41" name="テキスト ボックス 40"/>
              <p:cNvSpPr txBox="1"/>
              <p:nvPr/>
            </p:nvSpPr>
            <p:spPr>
              <a:xfrm>
                <a:off x="1629474" y="1067057"/>
                <a:ext cx="97975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목표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2" name="テキスト ボックス 4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43" name="グループ化 42"/>
          <p:cNvGrpSpPr/>
          <p:nvPr/>
        </p:nvGrpSpPr>
        <p:grpSpPr>
          <a:xfrm>
            <a:off x="887522" y="3947611"/>
            <a:ext cx="7984426" cy="796786"/>
            <a:chOff x="887522" y="1067057"/>
            <a:chExt cx="7984426" cy="796786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5" name="グループ化 44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46" name="テキスト ボックス 45"/>
              <p:cNvSpPr txBox="1"/>
              <p:nvPr/>
            </p:nvSpPr>
            <p:spPr>
              <a:xfrm>
                <a:off x="1629474" y="1067057"/>
                <a:ext cx="13773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2800" spc="3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팀구성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7" name="テキスト ボックス 46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48" name="グループ化 47"/>
          <p:cNvGrpSpPr/>
          <p:nvPr/>
        </p:nvGrpSpPr>
        <p:grpSpPr>
          <a:xfrm>
            <a:off x="887522" y="4898285"/>
            <a:ext cx="7984426" cy="796786"/>
            <a:chOff x="887522" y="1067057"/>
            <a:chExt cx="7984426" cy="796786"/>
          </a:xfrm>
        </p:grpSpPr>
        <p:sp>
          <p:nvSpPr>
            <p:cNvPr id="49" name="正方形/長方形 4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0" name="グループ化 49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51" name="テキスト ボックス 50"/>
              <p:cNvSpPr txBox="1"/>
              <p:nvPr/>
            </p:nvSpPr>
            <p:spPr>
              <a:xfrm>
                <a:off x="1629474" y="1067057"/>
                <a:ext cx="27077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요구사항 목록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2" name="テキスト ボックス 5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11" name="テキスト ボックス 10"/>
          <p:cNvSpPr txBox="1"/>
          <p:nvPr/>
        </p:nvSpPr>
        <p:spPr>
          <a:xfrm>
            <a:off x="1125543" y="1282298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109062" y="2208822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105281" y="3148046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101500" y="4112670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テキスト ボックス 55"/>
          <p:cNvSpPr txBox="1"/>
          <p:nvPr/>
        </p:nvSpPr>
        <p:spPr>
          <a:xfrm>
            <a:off x="1097719" y="5039194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57" name="グループ化 47">
            <a:extLst>
              <a:ext uri="{FF2B5EF4-FFF2-40B4-BE49-F238E27FC236}">
                <a16:creationId xmlns:a16="http://schemas.microsoft.com/office/drawing/2014/main" id="{E4A3F74E-62C7-425C-AB2E-3CFC91F96BDC}"/>
              </a:ext>
            </a:extLst>
          </p:cNvPr>
          <p:cNvGrpSpPr/>
          <p:nvPr/>
        </p:nvGrpSpPr>
        <p:grpSpPr>
          <a:xfrm>
            <a:off x="887522" y="5865133"/>
            <a:ext cx="7984426" cy="796786"/>
            <a:chOff x="887522" y="1067057"/>
            <a:chExt cx="7984426" cy="796786"/>
          </a:xfrm>
        </p:grpSpPr>
        <p:sp>
          <p:nvSpPr>
            <p:cNvPr id="58" name="正方形/長方形 48">
              <a:extLst>
                <a:ext uri="{FF2B5EF4-FFF2-40B4-BE49-F238E27FC236}">
                  <a16:creationId xmlns:a16="http://schemas.microsoft.com/office/drawing/2014/main" id="{4481ABBA-C320-4C4D-B90F-A944E35A0645}"/>
                </a:ext>
              </a:extLst>
            </p:cNvPr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9" name="グループ化 49">
              <a:extLst>
                <a:ext uri="{FF2B5EF4-FFF2-40B4-BE49-F238E27FC236}">
                  <a16:creationId xmlns:a16="http://schemas.microsoft.com/office/drawing/2014/main" id="{81AAD0A3-19E2-4172-A804-8724409C5EE5}"/>
                </a:ext>
              </a:extLst>
            </p:cNvPr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60" name="テキスト ボックス 50">
                <a:extLst>
                  <a:ext uri="{FF2B5EF4-FFF2-40B4-BE49-F238E27FC236}">
                    <a16:creationId xmlns:a16="http://schemas.microsoft.com/office/drawing/2014/main" id="{B2E14AFC-1002-4FC0-8F21-5F5654919B68}"/>
                  </a:ext>
                </a:extLst>
              </p:cNvPr>
              <p:cNvSpPr txBox="1"/>
              <p:nvPr/>
            </p:nvSpPr>
            <p:spPr>
              <a:xfrm>
                <a:off x="1629474" y="1067057"/>
                <a:ext cx="305083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일정</a:t>
                </a:r>
                <a:r>
                  <a:rPr kumimoji="1" lang="en-US" altLang="ko-KR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(</a:t>
                </a:r>
                <a:r>
                  <a:rPr kumimoji="1" lang="ko-KR" altLang="en-US" sz="2800" spc="3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간트</a:t>
                </a:r>
                <a:r>
                  <a:rPr kumimoji="1"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 차트</a:t>
                </a:r>
                <a:r>
                  <a:rPr kumimoji="1" lang="en-US" altLang="ko-KR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)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61" name="テキスト ボックス 51">
                <a:extLst>
                  <a:ext uri="{FF2B5EF4-FFF2-40B4-BE49-F238E27FC236}">
                    <a16:creationId xmlns:a16="http://schemas.microsoft.com/office/drawing/2014/main" id="{2E2CB30A-96A0-499E-A505-C4FE9A8E04B4}"/>
                  </a:ext>
                </a:extLst>
              </p:cNvPr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62" name="テキスト ボックス 55">
            <a:extLst>
              <a:ext uri="{FF2B5EF4-FFF2-40B4-BE49-F238E27FC236}">
                <a16:creationId xmlns:a16="http://schemas.microsoft.com/office/drawing/2014/main" id="{EFD239A3-2260-4160-A906-C28394F13792}"/>
              </a:ext>
            </a:extLst>
          </p:cNvPr>
          <p:cNvSpPr txBox="1"/>
          <p:nvPr/>
        </p:nvSpPr>
        <p:spPr>
          <a:xfrm>
            <a:off x="1096868" y="6015590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검은색, 열기, 어두운, 옥외설치물이(가) 표시된 사진&#10;&#10;자동 생성된 설명">
            <a:extLst>
              <a:ext uri="{FF2B5EF4-FFF2-40B4-BE49-F238E27FC236}">
                <a16:creationId xmlns:a16="http://schemas.microsoft.com/office/drawing/2014/main" id="{3BDA4044-C31E-49B8-9601-3678A9215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rgbClr val="FFFF00"/>
                  </a:solidFill>
                  <a:latin typeface="Century Gothic" panose="020B0502020202020204" pitchFamily="34" charset="0"/>
                </a:rPr>
                <a:t>Part 1</a:t>
              </a:r>
              <a:endParaRPr kumimoji="1" lang="ja-JP" altLang="en-US" sz="6000" b="1" dirty="0">
                <a:solidFill>
                  <a:srgbClr val="FFFF00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주제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  <p:sp>
        <p:nvSpPr>
          <p:cNvPr id="9" name="テキスト ボックス 2">
            <a:extLst>
              <a:ext uri="{FF2B5EF4-FFF2-40B4-BE49-F238E27FC236}">
                <a16:creationId xmlns:a16="http://schemas.microsoft.com/office/drawing/2014/main" id="{AF3DA8B5-FB60-4E67-944B-2484CD73BF30}"/>
              </a:ext>
            </a:extLst>
          </p:cNvPr>
          <p:cNvSpPr txBox="1"/>
          <p:nvPr/>
        </p:nvSpPr>
        <p:spPr>
          <a:xfrm>
            <a:off x="2920771" y="4966643"/>
            <a:ext cx="86998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3600" b="1" dirty="0">
                <a:solidFill>
                  <a:srgbClr val="FFFF00"/>
                </a:solidFill>
                <a:latin typeface="Century Gothic" panose="020B0502020202020204" pitchFamily="34" charset="0"/>
              </a:rPr>
              <a:t>AI</a:t>
            </a:r>
            <a:r>
              <a:rPr kumimoji="1" lang="ko-KR" alt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기반 </a:t>
            </a:r>
            <a:r>
              <a:rPr kumimoji="1" lang="en-US" altLang="ko-KR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CCTV </a:t>
            </a:r>
            <a:r>
              <a:rPr kumimoji="1" lang="ko-KR" alt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동영상 </a:t>
            </a:r>
            <a:r>
              <a:rPr kumimoji="1" lang="en-US" altLang="ko-KR" sz="3600" b="1" dirty="0">
                <a:solidFill>
                  <a:srgbClr val="FFFF00"/>
                </a:solidFill>
                <a:latin typeface="Century Gothic" panose="020B0502020202020204" pitchFamily="34" charset="0"/>
              </a:rPr>
              <a:t>Head Detection </a:t>
            </a:r>
            <a:r>
              <a:rPr kumimoji="1" lang="ko-KR" alt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및</a:t>
            </a:r>
            <a:endParaRPr kumimoji="1" lang="en-US" altLang="ko-KR" sz="3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r"/>
            <a:r>
              <a:rPr kumimoji="1" lang="ko-KR" altLang="en-US" sz="3600" b="1" dirty="0">
                <a:solidFill>
                  <a:srgbClr val="FFFF00"/>
                </a:solidFill>
                <a:latin typeface="Century Gothic" panose="020B0502020202020204" pitchFamily="34" charset="0"/>
              </a:rPr>
              <a:t>클러스터링 도구 </a:t>
            </a:r>
            <a:r>
              <a:rPr kumimoji="1" lang="ko-KR" alt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개발</a:t>
            </a:r>
            <a:endParaRPr kumimoji="1" lang="ja-JP" altLang="en-US" sz="3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, 저울이(가) 표시된 사진&#10;&#10;자동 생성된 설명">
            <a:extLst>
              <a:ext uri="{FF2B5EF4-FFF2-40B4-BE49-F238E27FC236}">
                <a16:creationId xmlns:a16="http://schemas.microsoft.com/office/drawing/2014/main" id="{F35FE981-11B2-4EC2-8D54-47275DD41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0"/>
            <a:ext cx="10871133" cy="3736952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 rot="16200000">
            <a:off x="4514850" y="-819150"/>
            <a:ext cx="6858000" cy="8496300"/>
          </a:xfrm>
          <a:prstGeom prst="rtTriangle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2144171-8292-4BFA-897E-863F3273733A}"/>
              </a:ext>
            </a:extLst>
          </p:cNvPr>
          <p:cNvGrpSpPr/>
          <p:nvPr/>
        </p:nvGrpSpPr>
        <p:grpSpPr>
          <a:xfrm>
            <a:off x="8369768" y="4551546"/>
            <a:ext cx="3034805" cy="1723549"/>
            <a:chOff x="-1852261" y="1096077"/>
            <a:chExt cx="3034805" cy="1723549"/>
          </a:xfrm>
        </p:grpSpPr>
        <p:sp>
          <p:nvSpPr>
            <p:cNvPr id="5" name="テキスト ボックス 4"/>
            <p:cNvSpPr txBox="1"/>
            <p:nvPr/>
          </p:nvSpPr>
          <p:spPr>
            <a:xfrm>
              <a:off x="-1852261" y="1096077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2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-1852261" y="2111740"/>
              <a:ext cx="30348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배경 및 문제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3847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07032" y="204686"/>
            <a:ext cx="4188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2-1) </a:t>
            </a:r>
            <a:r>
              <a:rPr kumimoji="1"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동기 및 목적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5">
            <a:extLst>
              <a:ext uri="{FF2B5EF4-FFF2-40B4-BE49-F238E27FC236}">
                <a16:creationId xmlns:a16="http://schemas.microsoft.com/office/drawing/2014/main" id="{557635F3-71ED-4EC3-808B-81DBB3D187D5}"/>
              </a:ext>
            </a:extLst>
          </p:cNvPr>
          <p:cNvSpPr txBox="1"/>
          <p:nvPr/>
        </p:nvSpPr>
        <p:spPr>
          <a:xfrm>
            <a:off x="1032933" y="4345285"/>
            <a:ext cx="101261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arenR"/>
            </a:pP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최근 자주 사용되는 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CCTV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자료가 각종 언론 자료 등에서 보도되고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다수의 기관에서 사용되고 있음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.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따라서 개인정보를 보호하기 위해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비식별화 작업이 필요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.</a:t>
            </a:r>
          </a:p>
          <a:p>
            <a:pPr marL="342900" indent="-342900" algn="just">
              <a:buAutoNum type="arabicParenR"/>
            </a:pP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실제 동영상 비식별화 진행 시 수작업을 요구하므로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엄청난 시간 및 비용손실이 발생함</a:t>
            </a:r>
          </a:p>
          <a:p>
            <a:pPr marL="342900" indent="-342900" algn="just">
              <a:buAutoNum type="arabicParenR"/>
            </a:pP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우리는 이 기술에 대해 자동으로 영상처리를 실행할 수 있는 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AI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기반 비식별화 라이브러리를 구현하고자 함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.</a:t>
            </a:r>
          </a:p>
        </p:txBody>
      </p:sp>
      <p:pic>
        <p:nvPicPr>
          <p:cNvPr id="6" name="그림 5" descr="텍스트, 사람, 사람들이(가) 표시된 사진&#10;&#10;자동 생성된 설명">
            <a:extLst>
              <a:ext uri="{FF2B5EF4-FFF2-40B4-BE49-F238E27FC236}">
                <a16:creationId xmlns:a16="http://schemas.microsoft.com/office/drawing/2014/main" id="{782FCBD0-7156-499D-AB93-AB4689861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299" y="1667870"/>
            <a:ext cx="7798201" cy="2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30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2801" y="204686"/>
            <a:ext cx="5665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2-2</a:t>
            </a:r>
            <a:r>
              <a:rPr kumimoji="1" lang="en-US" altLang="ja-JP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) </a:t>
            </a:r>
            <a:r>
              <a:rPr kumimoji="1"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필요성 및 기대효과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テキスト ボックス 5">
            <a:extLst>
              <a:ext uri="{FF2B5EF4-FFF2-40B4-BE49-F238E27FC236}">
                <a16:creationId xmlns:a16="http://schemas.microsoft.com/office/drawing/2014/main" id="{C916829E-230C-4E18-80A4-98DDA1807E2D}"/>
              </a:ext>
            </a:extLst>
          </p:cNvPr>
          <p:cNvSpPr txBox="1"/>
          <p:nvPr/>
        </p:nvSpPr>
        <p:spPr>
          <a:xfrm>
            <a:off x="761999" y="1080976"/>
            <a:ext cx="10456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ko-KR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* 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필요성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342900" indent="-342900" algn="just">
              <a:buAutoNum type="arabicParenR"/>
            </a:pP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다양한 영상 매체가 등장함에 따라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초상권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개인 사생활 침해 등의 문제가 우려됨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.</a:t>
            </a:r>
          </a:p>
          <a:p>
            <a:pPr marL="342900" indent="-342900" algn="just">
              <a:buAutoNum type="arabicParenR"/>
            </a:pP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업체를 통해 비식별화를 하는 경우 작업이 완료된 영상을 검수하고 수정 요청하는 등 몇일에 거쳐 진행돼야 하는 시간을 피할 수 있음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.</a:t>
            </a:r>
          </a:p>
        </p:txBody>
      </p:sp>
      <p:sp>
        <p:nvSpPr>
          <p:cNvPr id="12" name="テキスト ボックス 5">
            <a:extLst>
              <a:ext uri="{FF2B5EF4-FFF2-40B4-BE49-F238E27FC236}">
                <a16:creationId xmlns:a16="http://schemas.microsoft.com/office/drawing/2014/main" id="{BDAC35B1-88CF-4D34-BC0D-095A8B2076A3}"/>
              </a:ext>
            </a:extLst>
          </p:cNvPr>
          <p:cNvSpPr txBox="1"/>
          <p:nvPr/>
        </p:nvSpPr>
        <p:spPr>
          <a:xfrm>
            <a:off x="761999" y="4812789"/>
            <a:ext cx="101007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* 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기대효과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marL="342900" indent="-342900" algn="just">
              <a:buAutoNum type="arabicParenR"/>
            </a:pP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이 기술이 구현된다면 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CCTV </a:t>
            </a:r>
            <a:r>
              <a:rPr kumimoji="1"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분야뿐만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 아니라 개인 동영상 작업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(</a:t>
            </a:r>
            <a:r>
              <a:rPr kumimoji="1"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유튜버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방송 등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)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에도 사용할 수 있으므로 용이함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.</a:t>
            </a:r>
          </a:p>
          <a:p>
            <a:pPr marL="342900" indent="-342900" algn="just">
              <a:buAutoNum type="arabicParenR"/>
            </a:pP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AI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를 도입하게 되면 개인정보보호법에 의해 비식별화 작업을 해야 하는 상황에서 발생하는 경제적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·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사회적 문제에 대한 비용 및 분쟁을 대폭 줄일 수 있게 됨</a:t>
            </a:r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pic>
        <p:nvPicPr>
          <p:cNvPr id="6" name="그림 5" descr="텍스트, 사람, 군중, 사람들이(가) 표시된 사진&#10;&#10;자동 생성된 설명">
            <a:extLst>
              <a:ext uri="{FF2B5EF4-FFF2-40B4-BE49-F238E27FC236}">
                <a16:creationId xmlns:a16="http://schemas.microsoft.com/office/drawing/2014/main" id="{80CC6761-4275-4E30-B38D-09E4631046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4" b="3751"/>
          <a:stretch/>
        </p:blipFill>
        <p:spPr>
          <a:xfrm>
            <a:off x="1190334" y="2317574"/>
            <a:ext cx="9599663" cy="230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27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-1" y="0"/>
            <a:ext cx="12181114" cy="6858000"/>
            <a:chOff x="1110342" y="0"/>
            <a:chExt cx="12181114" cy="6858000"/>
          </a:xfrm>
        </p:grpSpPr>
        <p:pic>
          <p:nvPicPr>
            <p:cNvPr id="2" name="図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13" r="32857" b="7813"/>
            <a:stretch/>
          </p:blipFill>
          <p:spPr>
            <a:xfrm>
              <a:off x="5105399" y="0"/>
              <a:ext cx="8186057" cy="6858000"/>
            </a:xfrm>
            <a:prstGeom prst="rect">
              <a:avLst/>
            </a:prstGeom>
          </p:spPr>
        </p:pic>
        <p:pic>
          <p:nvPicPr>
            <p:cNvPr id="3" name="図 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232" t="7813" b="7813"/>
            <a:stretch/>
          </p:blipFill>
          <p:spPr>
            <a:xfrm>
              <a:off x="1110342" y="0"/>
              <a:ext cx="3995057" cy="6858000"/>
            </a:xfrm>
            <a:prstGeom prst="rect">
              <a:avLst/>
            </a:prstGeom>
          </p:spPr>
        </p:pic>
      </p:grpSp>
      <p:sp>
        <p:nvSpPr>
          <p:cNvPr id="10" name="正方形/長方形 9"/>
          <p:cNvSpPr/>
          <p:nvPr/>
        </p:nvSpPr>
        <p:spPr>
          <a:xfrm>
            <a:off x="-1" y="-296334"/>
            <a:ext cx="7577667" cy="7154333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112136" y="766454"/>
            <a:ext cx="35573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800" b="1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Part</a:t>
            </a:r>
            <a:r>
              <a:rPr lang="ko-KR" altLang="en-US" sz="4800" b="1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  <a:r>
              <a:rPr lang="ko-KR" altLang="en-US" sz="4800" b="1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:</a:t>
            </a:r>
            <a:r>
              <a:rPr lang="ko-KR" altLang="en-US" sz="4800" b="1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 목표</a:t>
            </a:r>
            <a:endParaRPr kumimoji="1" lang="ja-JP" altLang="en-US" sz="4800" b="1" dirty="0">
              <a:solidFill>
                <a:schemeClr val="bg1"/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23371" y="2000852"/>
            <a:ext cx="604149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rgbClr val="FFFF00"/>
                </a:solidFill>
              </a:rPr>
              <a:t>1) AI</a:t>
            </a:r>
            <a:r>
              <a:rPr lang="ko-KR" altLang="en-US" sz="2000" dirty="0">
                <a:solidFill>
                  <a:srgbClr val="FFFF00"/>
                </a:solidFill>
              </a:rPr>
              <a:t>를 이용한 동영상 자동 얼굴 비식별화 서비스 개발</a:t>
            </a:r>
          </a:p>
          <a:p>
            <a:pPr algn="just"/>
            <a:r>
              <a:rPr lang="en-US" altLang="ko-KR" sz="1600" dirty="0">
                <a:solidFill>
                  <a:schemeClr val="bg1"/>
                </a:solidFill>
              </a:rPr>
              <a:t>- CCTV </a:t>
            </a:r>
            <a:r>
              <a:rPr lang="ko-KR" altLang="en-US" sz="1600" dirty="0">
                <a:solidFill>
                  <a:schemeClr val="bg1"/>
                </a:solidFill>
              </a:rPr>
              <a:t>영상에 등장하는 인물들의 얼굴을 자동으로 검출 및 동일인물 인식</a:t>
            </a:r>
          </a:p>
          <a:p>
            <a:pPr marL="285750" indent="-285750" algn="just"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</a:rPr>
              <a:t>식별 대상을 선택하여 자동 비식별화 작업을 진행 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285750" indent="-285750" algn="just">
              <a:buFontTx/>
              <a:buChar char="-"/>
            </a:pPr>
            <a:endParaRPr lang="ko-KR" altLang="en-US" sz="2000" dirty="0">
              <a:solidFill>
                <a:schemeClr val="bg1"/>
              </a:solidFill>
            </a:endParaRPr>
          </a:p>
          <a:p>
            <a:pPr algn="just"/>
            <a:r>
              <a:rPr lang="en-US" altLang="ko-KR" sz="2000" dirty="0">
                <a:solidFill>
                  <a:srgbClr val="FFFF00"/>
                </a:solidFill>
              </a:rPr>
              <a:t>2) AI </a:t>
            </a:r>
            <a:r>
              <a:rPr lang="ko-KR" altLang="en-US" sz="2000" dirty="0">
                <a:solidFill>
                  <a:srgbClr val="FFFF00"/>
                </a:solidFill>
              </a:rPr>
              <a:t>얼굴 검출 및 인물 클러스터링 서비스 개발</a:t>
            </a:r>
          </a:p>
          <a:p>
            <a:pPr marL="285750" indent="-285750" algn="just"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</a:rPr>
              <a:t>식별한 데이터들을 클러스터링 하여 리스트에 저장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285750" indent="-285750" algn="just">
              <a:buFontTx/>
              <a:buChar char="-"/>
            </a:pPr>
            <a:endParaRPr lang="ko-KR" altLang="en-US" sz="2000" dirty="0">
              <a:solidFill>
                <a:schemeClr val="bg1"/>
              </a:solidFill>
            </a:endParaRPr>
          </a:p>
          <a:p>
            <a:pPr algn="just"/>
            <a:r>
              <a:rPr lang="en-US" altLang="ko-KR" sz="2000" dirty="0">
                <a:solidFill>
                  <a:srgbClr val="FFFF00"/>
                </a:solidFill>
              </a:rPr>
              <a:t>3) </a:t>
            </a:r>
            <a:r>
              <a:rPr lang="ko-KR" altLang="en-US" sz="2000" dirty="0">
                <a:solidFill>
                  <a:srgbClr val="FFFF00"/>
                </a:solidFill>
              </a:rPr>
              <a:t>기능 구현 완료 시 </a:t>
            </a:r>
            <a:r>
              <a:rPr lang="en-US" altLang="ko-KR" sz="2000" dirty="0">
                <a:solidFill>
                  <a:srgbClr val="FFFF00"/>
                </a:solidFill>
              </a:rPr>
              <a:t>UI </a:t>
            </a:r>
            <a:r>
              <a:rPr lang="ko-KR" altLang="en-US" sz="2000" dirty="0">
                <a:solidFill>
                  <a:srgbClr val="FFFF00"/>
                </a:solidFill>
              </a:rPr>
              <a:t>구현 가능성 고려</a:t>
            </a:r>
            <a:endParaRPr kumimoji="1" lang="ja-JP" altLang="en-US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171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7148" y="0"/>
            <a:ext cx="4564852" cy="6858000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755650" y="978752"/>
            <a:ext cx="35012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Part 4 : </a:t>
            </a:r>
            <a:r>
              <a:rPr lang="ko-KR" altLang="en-US" sz="4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팀구성</a:t>
            </a:r>
            <a:endParaRPr kumimoji="1" lang="ja-JP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755650" y="1861402"/>
            <a:ext cx="6871498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755649" y="2338277"/>
            <a:ext cx="62886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arenR"/>
            </a:pPr>
            <a:r>
              <a:rPr kumimoji="1" lang="ko-KR" alt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신형환</a:t>
            </a:r>
            <a:r>
              <a:rPr kumimoji="1"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 </a:t>
            </a:r>
            <a:r>
              <a:rPr kumimoji="1"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: </a:t>
            </a:r>
            <a:r>
              <a:rPr kumimoji="1"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프로젝트 책임자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로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전반적인 프로젝트를 관리하고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업무를 분배함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.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주로 얼굴 인식 처리를 주로 담당한다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(</a:t>
            </a:r>
            <a:r>
              <a:rPr kumimoji="1" lang="en-US" altLang="ko-K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Dlib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등 이용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).</a:t>
            </a:r>
          </a:p>
          <a:p>
            <a:pPr marL="342900" indent="-342900" algn="just">
              <a:buAutoNum type="arabicParenR"/>
            </a:pPr>
            <a:endParaRPr kumimoji="1"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algn="just"/>
            <a:r>
              <a:rPr kumimoji="1"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2) </a:t>
            </a:r>
            <a:r>
              <a:rPr kumimoji="1"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박상현 </a:t>
            </a:r>
            <a:r>
              <a:rPr kumimoji="1"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: </a:t>
            </a:r>
            <a:r>
              <a:rPr kumimoji="1"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영상처리 담당자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로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라이브러리를 사용해 비식별화 기능구현을 담당한다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. (OpenCV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등 이용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).</a:t>
            </a:r>
          </a:p>
          <a:p>
            <a:pPr algn="just"/>
            <a:endParaRPr kumimoji="1"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algn="just"/>
            <a:r>
              <a:rPr kumimoji="1"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3) </a:t>
            </a:r>
            <a:r>
              <a:rPr kumimoji="1"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박성완 </a:t>
            </a:r>
            <a:r>
              <a:rPr kumimoji="1"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: </a:t>
            </a:r>
            <a:r>
              <a:rPr kumimoji="1"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모션인식 담당자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로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, 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라이브러리를 사용해 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detection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기능 구현을 담당한다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(</a:t>
            </a:r>
            <a:r>
              <a:rPr kumimoji="1" lang="en-US" altLang="ko-K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OpenPose</a:t>
            </a:r>
            <a:r>
              <a:rPr kumimoji="1"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등 이용</a:t>
            </a:r>
            <a:r>
              <a:rPr kumimoji="1"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).</a:t>
            </a:r>
            <a:endParaRPr kumimoji="1" lang="ja-JP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7588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75779" y="204686"/>
            <a:ext cx="52774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Part</a:t>
            </a:r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altLang="ko-KR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altLang="ko-KR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:</a:t>
            </a:r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 요구사항 목록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6" name="直線コネクタ 5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グループ化 6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10" name="山形 9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山形 10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3" name="山形 12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山形 13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285B949-95E3-4A08-BCFB-0CE1104082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654729"/>
              </p:ext>
            </p:extLst>
          </p:nvPr>
        </p:nvGraphicFramePr>
        <p:xfrm>
          <a:off x="1045078" y="1152510"/>
          <a:ext cx="10101844" cy="5059212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231228">
                  <a:extLst>
                    <a:ext uri="{9D8B030D-6E8A-4147-A177-3AD203B41FA5}">
                      <a16:colId xmlns:a16="http://schemas.microsoft.com/office/drawing/2014/main" val="975495609"/>
                    </a:ext>
                  </a:extLst>
                </a:gridCol>
                <a:gridCol w="1163107">
                  <a:extLst>
                    <a:ext uri="{9D8B030D-6E8A-4147-A177-3AD203B41FA5}">
                      <a16:colId xmlns:a16="http://schemas.microsoft.com/office/drawing/2014/main" val="2298882216"/>
                    </a:ext>
                  </a:extLst>
                </a:gridCol>
                <a:gridCol w="1503710">
                  <a:extLst>
                    <a:ext uri="{9D8B030D-6E8A-4147-A177-3AD203B41FA5}">
                      <a16:colId xmlns:a16="http://schemas.microsoft.com/office/drawing/2014/main" val="1316360986"/>
                    </a:ext>
                  </a:extLst>
                </a:gridCol>
                <a:gridCol w="6203799">
                  <a:extLst>
                    <a:ext uri="{9D8B030D-6E8A-4147-A177-3AD203B41FA5}">
                      <a16:colId xmlns:a16="http://schemas.microsoft.com/office/drawing/2014/main" val="1197979553"/>
                    </a:ext>
                  </a:extLst>
                </a:gridCol>
              </a:tblGrid>
              <a:tr h="238277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요구사항 </a:t>
                      </a: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ID</a:t>
                      </a:r>
                    </a:p>
                  </a:txBody>
                  <a:tcPr marL="62366" marR="62366" marT="17242" marB="17242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요구사항명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요구사항 내용</a:t>
                      </a: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911480498"/>
                  </a:ext>
                </a:extLst>
              </a:tr>
              <a:tr h="239428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프로젝트 구성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(PC)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4126068222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PC-1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언어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주 언어는 파이썬이다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1168687658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PC-2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라이브러리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주 사용 라이브러리는 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</a:rPr>
                        <a:t>OpenCV, Dlib, OpenPose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이다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1428497810"/>
                  </a:ext>
                </a:extLst>
              </a:tr>
              <a:tr h="4709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PC-3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버전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라이브러리 사용을 위하여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지원 플랫폼에서 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</a:rPr>
                        <a:t>Python 3.7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이상을 사용한다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3546153094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PC-4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자원 공유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 err="1">
                          <a:solidFill>
                            <a:srgbClr val="000000"/>
                          </a:solidFill>
                          <a:effectLst/>
                        </a:rPr>
                        <a:t>Github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를 통해 데이터를 공유하며 작업한다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3001041122"/>
                  </a:ext>
                </a:extLst>
              </a:tr>
              <a:tr h="4709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PC-5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추가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추가로 필요한 프로그램 및 라이브러리는 개발 중 확인하고 검토해 추가한다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3807452913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PC-6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설계 방식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하향식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(Top-Down)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으로 설계한다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1215871730"/>
                  </a:ext>
                </a:extLst>
              </a:tr>
              <a:tr h="239428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프로그램 기능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</a:rPr>
                        <a:t>(PF)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984343187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PF-1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검출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영상에서 얼굴을 검출한다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1041309684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PF-2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인식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검출한 자료를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</a:rPr>
                        <a:t>객체화하여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 인식한다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2096328005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PF-3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클러스터링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객체를 구분하여 저장하고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</a:rPr>
                        <a:t>클러스터링한다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1589000545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PF-4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관리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인식 리스트를 만들어 관리한다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413043363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PF-5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추가기능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인식 리스트의 얼굴과 비교 및 식별 기능을 지원한다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1384943064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PF-6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비식별화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선택 객체를 제외한 모든 객체를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</a:rPr>
                        <a:t>비식별화한다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298001162"/>
                  </a:ext>
                </a:extLst>
              </a:tr>
              <a:tr h="2394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</a:rPr>
                        <a:t>PF-7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</a:rPr>
                        <a:t>테스트</a:t>
                      </a:r>
                    </a:p>
                  </a:txBody>
                  <a:tcPr marL="62366" marR="62366" marT="17242" marB="17242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식별 및 구현 정확도가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80%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</a:rPr>
                        <a:t>정도가 되도록 테스트한다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366" marR="62366" marT="17242" marB="17242" anchor="ctr"/>
                </a:tc>
                <a:extLst>
                  <a:ext uri="{0D108BD9-81ED-4DB2-BD59-A6C34878D82A}">
                    <a16:rowId xmlns:a16="http://schemas.microsoft.com/office/drawing/2014/main" val="769304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86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528</Words>
  <Application>Microsoft Office PowerPoint</Application>
  <PresentationFormat>와이드스크린</PresentationFormat>
  <Paragraphs>140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Calibri</vt:lpstr>
      <vt:lpstr>맑은 고딕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Park SeongWan</cp:lastModifiedBy>
  <cp:revision>8</cp:revision>
  <dcterms:created xsi:type="dcterms:W3CDTF">2018-08-02T00:16:13Z</dcterms:created>
  <dcterms:modified xsi:type="dcterms:W3CDTF">2021-03-23T08:23:40Z</dcterms:modified>
</cp:coreProperties>
</file>

<file path=docProps/thumbnail.jpeg>
</file>